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115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F80653F-69A7-4D19-ADF7-64A055B6355A}" type="datetimeFigureOut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DA24893-40B1-4AF1-911F-813BA6ECC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628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1721D-5C9C-49E6-BBBD-56C2EEB200FD}" type="datetime1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DC942-0D07-4C8D-B925-C19690FE5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C9205-1C72-4DEB-A96E-28C7E124F246}" type="datetime1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6E9D-32AC-4AC3-A4E8-922AEA9DBC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FB106-8853-4043-BA00-5B23210A18A5}" type="datetime1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A822B-1720-42E3-8695-048F9CB119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0D69D-F994-4B98-B73F-24A2759A0563}" type="datetime1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EC822-A0EF-461F-9822-EC9101ADA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3DEA2-C00F-47D2-BE1C-DFB1286CBB52}" type="datetime1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2355C-E6DD-4AD6-B755-20C0CEE9CE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46CC4-6B4A-4915-B514-7E51F67CFEDF}" type="datetime1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EAD3F-A8EE-4628-BD60-D38C22EAA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1F537-CCD8-43D0-9454-298076A7F555}" type="datetime1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57D35-B9B1-4727-A28B-57BB9D151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48B3-AB71-490B-87D5-72BED9F231FC}" type="datetime1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79434-0CAB-41C9-BEE2-C871B40E3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B545-D98A-488C-8EE0-F9E7398528E6}" type="datetime1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5CF38-EDE2-4E0F-B408-5F51D8F2D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D8A63-6068-4407-9E64-4DCFC6A18F09}" type="datetime1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72DDA-6280-401B-A144-9F7FB4B90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95B79-BE9C-4A69-965A-6CC1E5622531}" type="datetime1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69CBB-5BF8-4CFE-9604-976EAE90DE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B36C91-CCE0-4821-BD74-AD2638CA6D42}" type="datetime1">
              <a:rPr lang="ru-RU"/>
              <a:pPr>
                <a:defRPr/>
              </a:pPr>
              <a:t>12.07.2018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0EDEC4-0E39-49B1-990F-455341CB6C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78163" y="2684463"/>
            <a:ext cx="3038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Тема урока:</a:t>
            </a:r>
          </a:p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Персональные данные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47775" y="3330575"/>
            <a:ext cx="334962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3861">
    <p:fade/>
    <p:sndAc>
      <p:stSnd>
        <p:snd r:embed="rId2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500"/>
            <a:ext cx="2057400" cy="365125"/>
          </a:xfrm>
        </p:spPr>
        <p:txBody>
          <a:bodyPr/>
          <a:lstStyle/>
          <a:p>
            <a:pPr>
              <a:defRPr/>
            </a:pPr>
            <a:fld id="{A96AF23D-01E9-45BD-8707-59537D22DF82}" type="slidenum">
              <a:rPr lang="ru-RU">
                <a:solidFill>
                  <a:schemeClr val="bg1">
                    <a:lumMod val="75000"/>
                  </a:schemeClr>
                </a:solidFill>
              </a:rPr>
              <a:pPr>
                <a:defRPr/>
              </a:p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1163" t="28783" r="1004"/>
          <a:stretch>
            <a:fillRect/>
          </a:stretch>
        </p:blipFill>
        <p:spPr bwMode="auto">
          <a:xfrm>
            <a:off x="-20638" y="1782763"/>
            <a:ext cx="6721476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/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9013" y="1782763"/>
            <a:ext cx="4759325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6305">
    <p:fade/>
    <p:sndAc>
      <p:stSnd>
        <p:snd r:embed="rId2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/>
            </a:extLst>
          </p:cNvPr>
          <p:cNvSpPr/>
          <p:nvPr/>
        </p:nvSpPr>
        <p:spPr>
          <a:xfrm>
            <a:off x="6064250" y="5256213"/>
            <a:ext cx="3517900" cy="6207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20950" y="293688"/>
            <a:ext cx="4102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Чем занимается инспектор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2075" y="541338"/>
            <a:ext cx="6715125" cy="62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694113" y="1754188"/>
            <a:ext cx="13636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РАССМАТРИВАЕТ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ЖАЛОБЫ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703388" y="1127125"/>
            <a:ext cx="1363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ХОДИТ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НА ПРОВЕРКИ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31763" y="3398838"/>
            <a:ext cx="1739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ВЕДЕТ РЕЕСТР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ОПЕРАТОРОВ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138363" y="5932488"/>
            <a:ext cx="17414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ВЕДЕТ РЕЕСТР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БЛОКИРОВКИ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САЙТОВ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3835400"/>
            <a:ext cx="7794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180283">
            <a:off x="1917700" y="1547813"/>
            <a:ext cx="912813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0813" y="950913"/>
            <a:ext cx="8302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0950" y="5127625"/>
            <a:ext cx="804863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Группа 29"/>
          <p:cNvGrpSpPr>
            <a:grpSpLocks/>
          </p:cNvGrpSpPr>
          <p:nvPr/>
        </p:nvGrpSpPr>
        <p:grpSpPr bwMode="auto">
          <a:xfrm>
            <a:off x="6330950" y="5286375"/>
            <a:ext cx="1374775" cy="568325"/>
            <a:chOff x="6715122" y="1092350"/>
            <a:chExt cx="2181538" cy="902673"/>
          </a:xfrm>
        </p:grpSpPr>
        <p:pic>
          <p:nvPicPr>
            <p:cNvPr id="15375" name="Picture 9" descr="смайлик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10" descr="смайлик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12" descr="смайлик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87938" y="1527175"/>
            <a:ext cx="375602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Номер слайда 15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666104-4068-441A-9A9F-54FC83A641F5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Tm="17333">
    <p:fad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/>
            </a:extLst>
          </p:cNvPr>
          <p:cNvSpPr/>
          <p:nvPr/>
        </p:nvSpPr>
        <p:spPr>
          <a:xfrm>
            <a:off x="3565525" y="2579688"/>
            <a:ext cx="1698625" cy="16986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/>
          <p:cNvGrpSpPr>
            <a:grpSpLocks/>
          </p:cNvGrpSpPr>
          <p:nvPr/>
        </p:nvGrpSpPr>
        <p:grpSpPr bwMode="auto">
          <a:xfrm>
            <a:off x="5353050" y="169863"/>
            <a:ext cx="3792538" cy="3792537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400" name="Рисунок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79830" y="370149"/>
              <a:ext cx="2408042" cy="240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9" name="Группа 48"/>
          <p:cNvGrpSpPr>
            <a:grpSpLocks/>
          </p:cNvGrpSpPr>
          <p:nvPr/>
        </p:nvGrpSpPr>
        <p:grpSpPr bwMode="auto">
          <a:xfrm>
            <a:off x="5168900" y="3165475"/>
            <a:ext cx="3719513" cy="3717925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398" name="Рисунок 3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01724" y="4077324"/>
              <a:ext cx="2336591" cy="2336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" name="Группа 46"/>
          <p:cNvGrpSpPr>
            <a:grpSpLocks/>
          </p:cNvGrpSpPr>
          <p:nvPr/>
        </p:nvGrpSpPr>
        <p:grpSpPr bwMode="auto">
          <a:xfrm>
            <a:off x="-141288" y="652463"/>
            <a:ext cx="3440113" cy="3440112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396" name="Рисунок 4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1870" y="871785"/>
              <a:ext cx="2181501" cy="2181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" name="Группа 47"/>
          <p:cNvGrpSpPr>
            <a:grpSpLocks/>
          </p:cNvGrpSpPr>
          <p:nvPr/>
        </p:nvGrpSpPr>
        <p:grpSpPr bwMode="auto">
          <a:xfrm>
            <a:off x="-19050" y="3154363"/>
            <a:ext cx="3548063" cy="3886200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394" name="Рисунок 4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9589" y="3724246"/>
              <a:ext cx="2426257" cy="2426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71688" y="796925"/>
            <a:ext cx="4867275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9B29FE-FEA7-4A20-9B46-64F3E1E137CE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Tm="13228">
    <p:fad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Что такое персональные данные?</a:t>
            </a:r>
          </a:p>
        </p:txBody>
      </p:sp>
      <p:sp>
        <p:nvSpPr>
          <p:cNvPr id="1741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A930E5-C757-4811-8C9B-659688E65A76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9535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098675" y="1909763"/>
            <a:ext cx="2012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КАК ТЕБЯ ЗОВУТ?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098675" y="5226050"/>
            <a:ext cx="2012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098675" y="3606800"/>
            <a:ext cx="2012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СКОЛЬКО ТЕБЕ ЛЕТ?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032375" y="1801813"/>
            <a:ext cx="2012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5032375" y="3498850"/>
            <a:ext cx="2290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5032375" y="5334000"/>
            <a:ext cx="2290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chemeClr val="bg1"/>
                </a:solidFill>
                <a:latin typeface="Arial Narrow" pitchFamily="34" charset="0"/>
              </a:rPr>
              <a:t>ГДЕ ТЫ ЖИВЕШЬ?</a:t>
            </a:r>
          </a:p>
        </p:txBody>
      </p:sp>
    </p:spTree>
  </p:cSld>
  <p:clrMapOvr>
    <a:masterClrMapping/>
  </p:clrMapOvr>
  <p:transition spd="med" advTm="19203"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757FE7-3783-4681-90DE-E0805B46CED1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Что такое персональные данные?</a:t>
            </a:r>
          </a:p>
        </p:txBody>
      </p:sp>
      <p:grpSp>
        <p:nvGrpSpPr>
          <p:cNvPr id="24" name="Группа 23"/>
          <p:cNvGrpSpPr>
            <a:grpSpLocks/>
          </p:cNvGrpSpPr>
          <p:nvPr/>
        </p:nvGrpSpPr>
        <p:grpSpPr bwMode="auto">
          <a:xfrm>
            <a:off x="1230313" y="969963"/>
            <a:ext cx="2338387" cy="2020887"/>
            <a:chOff x="857250" y="1016658"/>
            <a:chExt cx="2338920" cy="2021016"/>
          </a:xfrm>
        </p:grpSpPr>
        <p:pic>
          <p:nvPicPr>
            <p:cNvPr id="18453" name="Рисунок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57250" y="1016658"/>
              <a:ext cx="1988820" cy="1988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4" name="Прямоугольник 17"/>
            <p:cNvSpPr>
              <a:spLocks noChangeArrowheads="1"/>
            </p:cNvSpPr>
            <p:nvPr/>
          </p:nvSpPr>
          <p:spPr bwMode="auto">
            <a:xfrm rot="-1730850">
              <a:off x="1479033" y="2668342"/>
              <a:ext cx="17171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3225" y="2257425"/>
            <a:ext cx="28082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Группа 24"/>
          <p:cNvGrpSpPr>
            <a:grpSpLocks/>
          </p:cNvGrpSpPr>
          <p:nvPr/>
        </p:nvGrpSpPr>
        <p:grpSpPr bwMode="auto">
          <a:xfrm>
            <a:off x="1639888" y="4672013"/>
            <a:ext cx="2141537" cy="1530350"/>
            <a:chOff x="568406" y="3911554"/>
            <a:chExt cx="2141048" cy="1531441"/>
          </a:xfrm>
        </p:grpSpPr>
        <p:pic>
          <p:nvPicPr>
            <p:cNvPr id="18451" name="Рисунок 3"/>
            <p:cNvPicPr>
              <a:picLocks noChangeAspect="1"/>
            </p:cNvPicPr>
            <p:nvPr/>
          </p:nvPicPr>
          <p:blipFill>
            <a:blip r:embed="rId5"/>
            <a:srcRect l="4176" t="15472" r="4559" b="14256"/>
            <a:stretch>
              <a:fillRect/>
            </a:stretch>
          </p:blipFill>
          <p:spPr bwMode="auto">
            <a:xfrm rot="1598997">
              <a:off x="1041874" y="3911554"/>
              <a:ext cx="1667580" cy="128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2" name="Прямоугольник 6"/>
            <p:cNvSpPr>
              <a:spLocks noChangeArrowheads="1"/>
            </p:cNvSpPr>
            <p:nvPr/>
          </p:nvSpPr>
          <p:spPr bwMode="auto">
            <a:xfrm rot="1586604">
              <a:off x="568406" y="5073663"/>
              <a:ext cx="18758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/>
          <p:cNvGrpSpPr>
            <a:grpSpLocks/>
          </p:cNvGrpSpPr>
          <p:nvPr/>
        </p:nvGrpSpPr>
        <p:grpSpPr bwMode="auto">
          <a:xfrm>
            <a:off x="4332288" y="863600"/>
            <a:ext cx="2125662" cy="1531938"/>
            <a:chOff x="4327336" y="830185"/>
            <a:chExt cx="2125362" cy="1532139"/>
          </a:xfrm>
        </p:grpSpPr>
        <p:pic>
          <p:nvPicPr>
            <p:cNvPr id="18449" name="Рисунок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800000">
              <a:off x="5169616" y="830185"/>
              <a:ext cx="1283082" cy="1283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0" name="Прямоугольник 11"/>
            <p:cNvSpPr>
              <a:spLocks noChangeArrowheads="1"/>
            </p:cNvSpPr>
            <p:nvPr/>
          </p:nvSpPr>
          <p:spPr bwMode="auto">
            <a:xfrm rot="1846843">
              <a:off x="4327336" y="1992992"/>
              <a:ext cx="20152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/>
          <p:cNvGrpSpPr>
            <a:grpSpLocks/>
          </p:cNvGrpSpPr>
          <p:nvPr/>
        </p:nvGrpSpPr>
        <p:grpSpPr bwMode="auto">
          <a:xfrm>
            <a:off x="6249988" y="1762125"/>
            <a:ext cx="2606675" cy="1866900"/>
            <a:chOff x="6103766" y="1660785"/>
            <a:chExt cx="2606804" cy="1866116"/>
          </a:xfrm>
        </p:grpSpPr>
        <p:sp>
          <p:nvSpPr>
            <p:cNvPr id="18447" name="Прямоугольник 13"/>
            <p:cNvSpPr>
              <a:spLocks noChangeArrowheads="1"/>
            </p:cNvSpPr>
            <p:nvPr/>
          </p:nvSpPr>
          <p:spPr bwMode="auto">
            <a:xfrm>
              <a:off x="6103766" y="3157569"/>
              <a:ext cx="26068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НОМЕР ШКОЛЫ, КЛАССА</a:t>
              </a:r>
            </a:p>
          </p:txBody>
        </p:sp>
        <p:pic>
          <p:nvPicPr>
            <p:cNvPr id="18448" name="Рисунок 1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558236" y="1660785"/>
              <a:ext cx="1697864" cy="1697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Группа 27"/>
          <p:cNvGrpSpPr>
            <a:grpSpLocks/>
          </p:cNvGrpSpPr>
          <p:nvPr/>
        </p:nvGrpSpPr>
        <p:grpSpPr bwMode="auto">
          <a:xfrm>
            <a:off x="5567363" y="3838575"/>
            <a:ext cx="2073275" cy="1908175"/>
            <a:chOff x="5848934" y="3688530"/>
            <a:chExt cx="2073003" cy="1906976"/>
          </a:xfrm>
        </p:grpSpPr>
        <p:sp>
          <p:nvSpPr>
            <p:cNvPr id="18445" name="Прямоугольник 18"/>
            <p:cNvSpPr>
              <a:spLocks noChangeArrowheads="1"/>
            </p:cNvSpPr>
            <p:nvPr/>
          </p:nvSpPr>
          <p:spPr bwMode="auto">
            <a:xfrm>
              <a:off x="5848934" y="5226174"/>
              <a:ext cx="20730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b="1">
                  <a:solidFill>
                    <a:srgbClr val="C00000"/>
                  </a:solidFill>
                  <a:latin typeface="Arial Narrow" pitchFamily="34" charset="0"/>
                </a:rPr>
                <a:t>ДОМАШНИЙ АДРЕС</a:t>
              </a:r>
            </a:p>
          </p:txBody>
        </p:sp>
        <p:pic>
          <p:nvPicPr>
            <p:cNvPr id="18446" name="Рисунок 2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84943" y="3688530"/>
              <a:ext cx="1611184" cy="1611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Группа 22"/>
          <p:cNvGrpSpPr>
            <a:grpSpLocks/>
          </p:cNvGrpSpPr>
          <p:nvPr/>
        </p:nvGrpSpPr>
        <p:grpSpPr bwMode="auto">
          <a:xfrm>
            <a:off x="2846388" y="2252663"/>
            <a:ext cx="3171825" cy="2808287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rcRect l="22301" r="11906"/>
          <a:stretch>
            <a:fillRect/>
          </a:stretch>
        </p:blipFill>
        <p:spPr bwMode="auto">
          <a:xfrm>
            <a:off x="-26988" y="3951288"/>
            <a:ext cx="1673226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4200">
    <p:fad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0C4189-2DD8-4726-BF1C-89F8610AECD3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0" y="2630488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38" y="1573213"/>
            <a:ext cx="37211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7663" y="1595438"/>
            <a:ext cx="3721100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3494">
    <p:fad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02162E-10D5-45B4-A1F7-4E87BE9BC1C4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Правила защиты персональных данных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1063625"/>
            <a:ext cx="88646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958975" y="5438775"/>
            <a:ext cx="17446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Не ставь геолокацию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под своими постами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63" y="3870325"/>
            <a:ext cx="1241425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1975" y="3729038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9338" y="3795713"/>
            <a:ext cx="14192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1050" y="3694113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3038" y="3568700"/>
            <a:ext cx="1716087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35850" y="1997075"/>
            <a:ext cx="14192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56275" y="2109788"/>
            <a:ext cx="1160463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1775" y="1847850"/>
            <a:ext cx="15494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>
            <a:spLocks noChangeArrowheads="1"/>
          </p:cNvSpPr>
          <p:nvPr/>
        </p:nvSpPr>
        <p:spPr bwMode="auto">
          <a:xfrm>
            <a:off x="231775" y="1052513"/>
            <a:ext cx="16621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Не выкладывай свои фотографии и видео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в интернет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16125" y="1847850"/>
            <a:ext cx="1455738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Прямоугольник 52"/>
          <p:cNvSpPr>
            <a:spLocks noChangeArrowheads="1"/>
          </p:cNvSpPr>
          <p:nvPr/>
        </p:nvSpPr>
        <p:spPr bwMode="auto">
          <a:xfrm>
            <a:off x="1827213" y="1241425"/>
            <a:ext cx="1971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Не указывай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в Сети,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где ты живешь</a:t>
            </a:r>
          </a:p>
        </p:txBody>
      </p:sp>
      <p:sp>
        <p:nvSpPr>
          <p:cNvPr id="55" name="Прямоугольник 54"/>
          <p:cNvSpPr>
            <a:spLocks noChangeArrowheads="1"/>
          </p:cNvSpPr>
          <p:nvPr/>
        </p:nvSpPr>
        <p:spPr bwMode="auto">
          <a:xfrm>
            <a:off x="5199063" y="865188"/>
            <a:ext cx="22653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Если тебе предлагает встретиться виртуальный друг – посоветуйся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с родителями</a:t>
            </a:r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7262813" y="1236663"/>
            <a:ext cx="17414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Ограничь доступ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к своему профилю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в социальной сети</a:t>
            </a:r>
          </a:p>
        </p:txBody>
      </p:sp>
      <p:sp>
        <p:nvSpPr>
          <p:cNvPr id="54" name="Прямоугольник 53"/>
          <p:cNvSpPr>
            <a:spLocks noChangeArrowheads="1"/>
          </p:cNvSpPr>
          <p:nvPr/>
        </p:nvSpPr>
        <p:spPr bwMode="auto">
          <a:xfrm>
            <a:off x="3660775" y="1052513"/>
            <a:ext cx="17446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Не отправляй важную информацию о себе </a:t>
            </a:r>
          </a:p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в социальных сетях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22700" y="1962150"/>
            <a:ext cx="145415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Прямоугольник 60"/>
          <p:cNvSpPr>
            <a:spLocks noChangeArrowheads="1"/>
          </p:cNvSpPr>
          <p:nvPr/>
        </p:nvSpPr>
        <p:spPr bwMode="auto">
          <a:xfrm>
            <a:off x="139700" y="5438775"/>
            <a:ext cx="19113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Хорошо, если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у тебя есть вторая электронная почта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для игр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и развлечений</a:t>
            </a:r>
          </a:p>
        </p:txBody>
      </p:sp>
      <p:sp>
        <p:nvSpPr>
          <p:cNvPr id="62" name="Прямоугольник 61"/>
          <p:cNvSpPr>
            <a:spLocks noChangeArrowheads="1"/>
          </p:cNvSpPr>
          <p:nvPr/>
        </p:nvSpPr>
        <p:spPr bwMode="auto">
          <a:xfrm>
            <a:off x="3740150" y="5438775"/>
            <a:ext cx="17446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Не скачивай приложения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с непроверенных сайтов</a:t>
            </a:r>
          </a:p>
        </p:txBody>
      </p:sp>
      <p:sp>
        <p:nvSpPr>
          <p:cNvPr id="63" name="Прямоугольник 62"/>
          <p:cNvSpPr>
            <a:spLocks noChangeArrowheads="1"/>
          </p:cNvSpPr>
          <p:nvPr/>
        </p:nvSpPr>
        <p:spPr bwMode="auto">
          <a:xfrm>
            <a:off x="5481638" y="5438775"/>
            <a:ext cx="17446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Не рассказывай, когда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и куда ездишь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с родителями отдыхать</a:t>
            </a:r>
          </a:p>
        </p:txBody>
      </p:sp>
      <p:sp>
        <p:nvSpPr>
          <p:cNvPr id="64" name="Прямоугольник 63"/>
          <p:cNvSpPr>
            <a:spLocks noChangeArrowheads="1"/>
          </p:cNvSpPr>
          <p:nvPr/>
        </p:nvSpPr>
        <p:spPr bwMode="auto">
          <a:xfrm>
            <a:off x="7294563" y="5438775"/>
            <a:ext cx="1744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Segoe Print"/>
              </a:rPr>
              <a:t>Не знакомься </a:t>
            </a:r>
            <a:br>
              <a:rPr lang="ru-RU" sz="1200" b="1">
                <a:solidFill>
                  <a:srgbClr val="C00000"/>
                </a:solidFill>
                <a:latin typeface="Segoe Print"/>
              </a:rPr>
            </a:br>
            <a:r>
              <a:rPr lang="ru-RU" sz="1200" b="1">
                <a:solidFill>
                  <a:srgbClr val="C00000"/>
                </a:solidFill>
                <a:latin typeface="Segoe Print"/>
              </a:rPr>
              <a:t>в интернете</a:t>
            </a:r>
          </a:p>
        </p:txBody>
      </p:sp>
    </p:spTree>
  </p:cSld>
  <p:clrMapOvr>
    <a:masterClrMapping/>
  </p:clrMapOvr>
  <p:transition spd="med" advTm="58237">
    <p:fade/>
    <p:sndAc>
      <p:stSnd>
        <p:snd r:embed="rId2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8763" y="693738"/>
            <a:ext cx="60579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6381750"/>
            <a:ext cx="2057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E9740F-6418-44CC-B181-F21B921BB26F}" type="slidenum">
              <a:rPr lang="ru-RU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293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Если не соблюдать эти правила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540125" y="2700338"/>
            <a:ext cx="2063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540125" y="4410075"/>
            <a:ext cx="2063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0" y="2930525"/>
            <a:ext cx="227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У ТЕБЯ МОЖЕТ </a:t>
            </a:r>
          </a:p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ПОЯВИТЬСЯ </a:t>
            </a:r>
          </a:p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38150" y="5464175"/>
            <a:ext cx="2063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ВИРТУАЛЬНЫЙ ДРУГ </a:t>
            </a:r>
          </a:p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6677025" y="5449888"/>
            <a:ext cx="2286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7126288" y="2911475"/>
            <a:ext cx="20177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ПОКА ТЕБЯ </a:t>
            </a:r>
            <a:br>
              <a:rPr lang="ru-RU" sz="1200" b="1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1200" b="1">
                <a:solidFill>
                  <a:srgbClr val="C00000"/>
                </a:solidFill>
                <a:latin typeface="Arial Narrow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rcRect l="25943" r="17639"/>
          <a:stretch>
            <a:fillRect/>
          </a:stretch>
        </p:blipFill>
        <p:spPr bwMode="auto">
          <a:xfrm>
            <a:off x="1677988" y="1816100"/>
            <a:ext cx="91916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 l="28871" r="20348"/>
          <a:stretch>
            <a:fillRect/>
          </a:stretch>
        </p:blipFill>
        <p:spPr bwMode="auto">
          <a:xfrm>
            <a:off x="2398713" y="1801813"/>
            <a:ext cx="827087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30650" y="1054100"/>
            <a:ext cx="1382713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rcRect t="29044" b="21350"/>
          <a:stretch>
            <a:fillRect/>
          </a:stretch>
        </p:blipFill>
        <p:spPr bwMode="auto">
          <a:xfrm>
            <a:off x="2879725" y="957263"/>
            <a:ext cx="16160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2013" y="1963738"/>
            <a:ext cx="1381125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70563" y="3781425"/>
            <a:ext cx="1649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56038" y="4924425"/>
            <a:ext cx="1531937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74825" y="3883025"/>
            <a:ext cx="1614488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6897">
    <p:fade/>
    <p:sndAc>
      <p:stSnd>
        <p:snd r:embed="rId2" name="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rcRect l="8400" t="13580" r="14935" b="97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573463" y="1944688"/>
            <a:ext cx="3038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Тема урока:</a:t>
            </a:r>
          </a:p>
          <a:p>
            <a:pPr algn="ctr"/>
            <a:r>
              <a:rPr lang="ru-RU" sz="2000" b="1">
                <a:solidFill>
                  <a:schemeClr val="bg1"/>
                </a:solidFill>
                <a:latin typeface="Segoe Print"/>
              </a:rPr>
              <a:t>Персональные данные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371850"/>
            <a:ext cx="35274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063875" y="2628900"/>
            <a:ext cx="40576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Если в интернете появилась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ваша личная информация,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о которой вы никому не сообщали,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обращайтесь в РКН.</a:t>
            </a:r>
          </a:p>
          <a:p>
            <a:pPr algn="ctr"/>
            <a:endParaRPr lang="ru-RU" sz="1600">
              <a:solidFill>
                <a:schemeClr val="bg1"/>
              </a:solidFill>
              <a:latin typeface="Segoe Print"/>
            </a:endParaRP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Мы рассмотрим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ваше обращение </a:t>
            </a:r>
          </a:p>
          <a:p>
            <a:pPr algn="ctr"/>
            <a:r>
              <a:rPr lang="ru-RU" sz="1600">
                <a:solidFill>
                  <a:schemeClr val="bg1"/>
                </a:solidFill>
                <a:latin typeface="Segoe Print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500"/>
            <a:ext cx="2057400" cy="365125"/>
          </a:xfrm>
        </p:spPr>
        <p:txBody>
          <a:bodyPr/>
          <a:lstStyle/>
          <a:p>
            <a:pPr>
              <a:defRPr/>
            </a:pPr>
            <a:fld id="{24B586F5-5C06-47D2-998E-5127FBDF7889}" type="slidenum">
              <a:rPr lang="ru-RU">
                <a:solidFill>
                  <a:schemeClr val="bg1">
                    <a:lumMod val="75000"/>
                  </a:schemeClr>
                </a:solidFill>
              </a:rPr>
              <a:pPr>
                <a:defRPr/>
              </a:p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 advTm="19223">
    <p:fade/>
    <p:sndAc>
      <p:stSnd>
        <p:snd r:embed="rId2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Александрова, Елена Ивановна</cp:lastModifiedBy>
  <cp:revision>106</cp:revision>
  <dcterms:created xsi:type="dcterms:W3CDTF">2018-05-24T10:32:45Z</dcterms:created>
  <dcterms:modified xsi:type="dcterms:W3CDTF">2018-07-12T13:00:00Z</dcterms:modified>
</cp:coreProperties>
</file>