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F3D2C89-3154-42E3-B2E3-EC3713834D57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8C15EF-E5E2-44DE-A3EC-A33FAF13A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01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99CBD9-3A29-4EDD-877B-A0AD237B8E4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8413A9-F0DB-49FA-AA35-413F8376B11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7F8928-9904-4F82-83E3-6FE04DD3310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217473-B4B5-4251-9372-E0E4AA10F0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BD1EC2-E962-407A-88ED-FEF009473CD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F73A39-65BE-4B22-9A3C-B56C0AB8654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5F60C2-2C99-44B5-B648-ACA2F88EFB5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C3801-7B2D-4130-A022-84917527D719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B4FB9-7FC0-4387-92CC-4D203470B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CD993-0362-4B1C-87E2-349291FD25CA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E4A3-3BE4-4897-B4B1-7EEC4C653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BC085-9E26-4EA4-A436-D7D8B2220490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DCC8-00DE-4E82-A747-66C486986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4F9D8-9C3F-4207-940B-84EC9E3FD673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D9357-4212-49C6-812D-3F5806BB6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3DED9-7D30-4F80-B002-3D1589556041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57BBF-55D1-4EDC-BADF-DB785022B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3BDAD-7245-4E02-8CEF-9D67FF8E0072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1DA8C-ABE4-496C-9F8B-16F87053C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FA2F1-E42A-4B62-8663-8B1A708B4803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3BD98-0888-4489-BB2C-23DD747C4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B44F3-8824-462E-B52D-2F7A99E866AD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1D95-3C3E-4B7A-983C-36D4354E4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6E92-196C-4C33-BE24-FEB9CB5FFCF2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E780D-149F-4E6A-A4DF-C626F31D1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57FF-3DB2-4376-BC0B-65C59C02609A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3CCFB-1B07-4EC4-B659-8923FAD1A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10F4A-D2A0-4CD7-A6B9-9E43F9B80528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1DBF8-454F-4113-8484-C3D883D9C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E534C4-871E-4BA7-AB11-D01B339CC090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BAC909-FCF1-40D0-908A-2FF783B33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5000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0"/>
            <a:ext cx="92884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3850" y="-2116138"/>
            <a:ext cx="9791700" cy="952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9238" y="317500"/>
            <a:ext cx="6034087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038" y="1341438"/>
            <a:ext cx="1346200" cy="4679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450" y="836613"/>
            <a:ext cx="233045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588" y="5589588"/>
            <a:ext cx="1482726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260350"/>
            <a:ext cx="29337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61938"/>
            <a:ext cx="29337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60350"/>
            <a:ext cx="29337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0013" y="3141663"/>
            <a:ext cx="2933701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549275"/>
            <a:ext cx="19526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712788" y="2708275"/>
            <a:ext cx="1408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КРАЖА</a:t>
            </a:r>
          </a:p>
          <a:p>
            <a:pPr algn="ctr"/>
            <a:r>
              <a:rPr lang="ru-RU">
                <a:latin typeface="Arial Narrow" pitchFamily="34" charset="0"/>
              </a:rPr>
              <a:t>ИМУЩЕСТВА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6813" y="866775"/>
            <a:ext cx="22955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195263"/>
            <a:ext cx="12255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3979863" y="2717800"/>
            <a:ext cx="1333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ФЕЙКОВЫЙ</a:t>
            </a:r>
          </a:p>
          <a:p>
            <a:pPr algn="ctr"/>
            <a:r>
              <a:rPr lang="ru-RU">
                <a:latin typeface="Arial Narrow" pitchFamily="34" charset="0"/>
              </a:rPr>
              <a:t>АККАУНТ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3375" y="776288"/>
            <a:ext cx="22955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3075" y="-1138238"/>
            <a:ext cx="12922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6440488" y="2708275"/>
            <a:ext cx="25098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НАВЯЗЧИВАЯ РЕКЛАМА</a:t>
            </a:r>
          </a:p>
          <a:p>
            <a:pPr algn="ctr"/>
            <a:r>
              <a:rPr lang="ru-RU">
                <a:latin typeface="Arial Narrow" pitchFamily="34" charset="0"/>
              </a:rPr>
              <a:t>И ЗВОНКИ</a:t>
            </a: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17463" y="5622925"/>
            <a:ext cx="299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МОГУТ СОБРАТЬ И ПРОДАТЬ</a:t>
            </a:r>
          </a:p>
          <a:p>
            <a:pPr algn="ctr"/>
            <a:r>
              <a:rPr lang="ru-RU">
                <a:latin typeface="Arial Narrow" pitchFamily="34" charset="0"/>
              </a:rPr>
              <a:t>ИНФОРМАЦИЮ О ТЕБЕ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0" y="3544888"/>
            <a:ext cx="15906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8638" y="3143250"/>
            <a:ext cx="29337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1200" y="3605213"/>
            <a:ext cx="113188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Прямоугольник 76"/>
          <p:cNvSpPr>
            <a:spLocks noChangeArrowheads="1"/>
          </p:cNvSpPr>
          <p:nvPr/>
        </p:nvSpPr>
        <p:spPr bwMode="auto">
          <a:xfrm>
            <a:off x="3044825" y="5632450"/>
            <a:ext cx="3203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ТВОИ ФОТО И ВИДЕО</a:t>
            </a:r>
          </a:p>
          <a:p>
            <a:pPr algn="ctr"/>
            <a:r>
              <a:rPr lang="ru-RU">
                <a:latin typeface="Arial Narrow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89350" y="3605213"/>
            <a:ext cx="1965325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7288" y="3141663"/>
            <a:ext cx="29337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Прямоугольник 78"/>
          <p:cNvSpPr>
            <a:spLocks noChangeArrowheads="1"/>
          </p:cNvSpPr>
          <p:nvPr/>
        </p:nvSpPr>
        <p:spPr bwMode="auto">
          <a:xfrm>
            <a:off x="6613525" y="5622925"/>
            <a:ext cx="2163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ТЫ МОЖЕШЬ СТАТЬ</a:t>
            </a:r>
          </a:p>
          <a:p>
            <a:pPr algn="ctr"/>
            <a:r>
              <a:rPr lang="ru-RU">
                <a:latin typeface="Arial Narrow" pitchFamily="34" charset="0"/>
              </a:rPr>
              <a:t>ОБЪЕКТОМ СЛЕЖКИ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80213" y="3733800"/>
            <a:ext cx="21986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00938" y="3514725"/>
            <a:ext cx="75723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147763"/>
            <a:ext cx="5181600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773113"/>
            <a:ext cx="2690813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1938" y="2565400"/>
            <a:ext cx="13779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33750" y="3355975"/>
            <a:ext cx="1630363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t="14153" b="8253"/>
          <a:stretch>
            <a:fillRect/>
          </a:stretch>
        </p:blipFill>
        <p:spPr bwMode="auto">
          <a:xfrm>
            <a:off x="785813" y="742950"/>
            <a:ext cx="7572375" cy="417513"/>
          </a:xfrm>
          <a:prstGeom prst="rect">
            <a:avLst/>
          </a:prstGeom>
          <a:noFill/>
          <a:ln w="9525">
            <a:solidFill>
              <a:srgbClr val="00AEEF"/>
            </a:solidFill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1163" t="28783" r="1004"/>
          <a:stretch>
            <a:fillRect/>
          </a:stretch>
        </p:blipFill>
        <p:spPr bwMode="auto">
          <a:xfrm>
            <a:off x="1331913" y="1873250"/>
            <a:ext cx="552767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2295525" y="2205038"/>
            <a:ext cx="3644900" cy="216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1563688"/>
            <a:ext cx="3040063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-22225"/>
            <a:ext cx="10298113" cy="762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489700" y="935038"/>
            <a:ext cx="197008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baseline="30000">
                <a:solidFill>
                  <a:srgbClr val="00B0F0"/>
                </a:solidFill>
                <a:latin typeface="Arial Narrow" pitchFamily="34" charset="0"/>
              </a:rPr>
              <a:t>РАССМАТРИВАЕТ</a:t>
            </a:r>
            <a:endParaRPr lang="en-US" sz="2800" b="1" baseline="30000">
              <a:solidFill>
                <a:srgbClr val="00B0F0"/>
              </a:solidFill>
              <a:latin typeface="Arial Narrow" pitchFamily="34" charset="0"/>
            </a:endParaRPr>
          </a:p>
          <a:p>
            <a:r>
              <a:rPr lang="ru-RU" sz="2800" baseline="30000">
                <a:solidFill>
                  <a:srgbClr val="00B0F0"/>
                </a:solidFill>
                <a:latin typeface="Arial Narrow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4578350" y="2468563"/>
            <a:ext cx="1585913" cy="666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6489700" y="3816350"/>
            <a:ext cx="174466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baseline="30000">
                <a:solidFill>
                  <a:srgbClr val="FF0000"/>
                </a:solidFill>
                <a:latin typeface="Arial Narrow" pitchFamily="34" charset="0"/>
              </a:rPr>
              <a:t>ВЕДЕТ РЕЕСТР </a:t>
            </a:r>
            <a:endParaRPr lang="en-US" sz="2800" b="1" baseline="3000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ru-RU" sz="2800" baseline="30000">
                <a:solidFill>
                  <a:srgbClr val="FF0000"/>
                </a:solidFill>
                <a:latin typeface="Arial Narrow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/>
            </a:extLst>
          </p:cNvPr>
          <p:cNvSpPr/>
          <p:nvPr/>
        </p:nvSpPr>
        <p:spPr>
          <a:xfrm>
            <a:off x="4572000" y="5589588"/>
            <a:ext cx="2390775" cy="666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013" y="476250"/>
            <a:ext cx="105886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2016125"/>
            <a:ext cx="123348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2963" y="3556000"/>
            <a:ext cx="13493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5030788"/>
            <a:ext cx="11938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663" y="1460500"/>
            <a:ext cx="19875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31913" y="3394075"/>
            <a:ext cx="3000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8738" y="2147888"/>
            <a:ext cx="20701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784850" y="1104900"/>
            <a:ext cx="1658938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4400" b="1" baseline="30000">
                <a:solidFill>
                  <a:srgbClr val="00B0F0"/>
                </a:solidFill>
                <a:latin typeface="Arial Narrow" pitchFamily="34" charset="0"/>
              </a:rPr>
              <a:t>?</a:t>
            </a:r>
            <a:endParaRPr lang="ru-RU" sz="34400" baseline="30000">
              <a:solidFill>
                <a:srgbClr val="00B0F0"/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2492375"/>
            <a:ext cx="24463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2025" y="3630613"/>
            <a:ext cx="18859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5775" y="520700"/>
            <a:ext cx="47259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63" y="1728788"/>
            <a:ext cx="31178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0650" y="3630613"/>
            <a:ext cx="30003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1338" y="177800"/>
            <a:ext cx="3092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476250"/>
            <a:ext cx="32400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3525" y="339725"/>
            <a:ext cx="660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3525" y="1455738"/>
            <a:ext cx="66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3525" y="2708275"/>
            <a:ext cx="6731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97113" y="3729038"/>
            <a:ext cx="12144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7613" y="4545013"/>
            <a:ext cx="8350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5575" y="3729038"/>
            <a:ext cx="12128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5575" y="4186238"/>
            <a:ext cx="15128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02313" y="3729038"/>
            <a:ext cx="12144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1863" y="4437063"/>
            <a:ext cx="84296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83475" y="3735388"/>
            <a:ext cx="118268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53225" y="3486150"/>
            <a:ext cx="26431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4925" y="1358900"/>
            <a:ext cx="31623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912510">
            <a:off x="1123950" y="3217863"/>
            <a:ext cx="30003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1355725"/>
            <a:ext cx="859472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4468813" y="2579688"/>
            <a:ext cx="30448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43438" y="1622425"/>
            <a:ext cx="254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189AA2"/>
                </a:solidFill>
                <a:latin typeface="Arial Narrow" pitchFamily="34" charset="0"/>
              </a:rPr>
              <a:t>СОСТОЯНИЕ ЗДОРОВЬЯ</a:t>
            </a:r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598488" y="2403475"/>
            <a:ext cx="28940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ПЕРСОНАЛЬНЫЕ</a:t>
            </a:r>
          </a:p>
          <a:p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ДАННЫЕ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6825" y="1839913"/>
            <a:ext cx="111125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6850" y="600075"/>
            <a:ext cx="24257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8175" y="1196975"/>
            <a:ext cx="2921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5148263" y="3487738"/>
            <a:ext cx="2035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ФАМИЛИЯ, ИМЯ, </a:t>
            </a:r>
          </a:p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ДАТА РОЖДЕНИЯ,</a:t>
            </a:r>
          </a:p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НОМЕР ТЕЛЕФОНА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00925" y="3575050"/>
            <a:ext cx="125095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66050" y="3640138"/>
            <a:ext cx="728663" cy="9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0813" y="3978275"/>
            <a:ext cx="728662" cy="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0813" y="4278313"/>
            <a:ext cx="728662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0813" y="4597400"/>
            <a:ext cx="728662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4284663" y="5095875"/>
            <a:ext cx="2447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B0F0"/>
                </a:solidFill>
                <a:latin typeface="Arial Narrow" pitchFamily="34" charset="0"/>
              </a:rPr>
              <a:t>ОТПЕЧАТКИ ПАЛЬЦЕВ, </a:t>
            </a:r>
          </a:p>
          <a:p>
            <a:r>
              <a:rPr lang="ru-RU" b="1">
                <a:solidFill>
                  <a:srgbClr val="00B0F0"/>
                </a:solidFill>
                <a:latin typeface="Arial Narrow" pitchFamily="34" charset="0"/>
              </a:rPr>
              <a:t>ФОТОГРАФИЯ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8450" y="5103813"/>
            <a:ext cx="815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5975" y="5583238"/>
            <a:ext cx="5969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0513" y="1101725"/>
            <a:ext cx="3040062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373438" y="2824163"/>
            <a:ext cx="3408363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373438" y="1196975"/>
            <a:ext cx="26225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11338"/>
            <a:ext cx="9720262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07950" y="2468563"/>
            <a:ext cx="5743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AB018"/>
                </a:solidFill>
                <a:latin typeface="Arial Narrow" pitchFamily="34" charset="0"/>
              </a:rPr>
              <a:t>СПЕЦИАЛЬНЫЕ ПЕРСОНАЛЬНЫЕ ДАННЫЕ</a:t>
            </a:r>
          </a:p>
        </p:txBody>
      </p:sp>
      <p:sp>
        <p:nvSpPr>
          <p:cNvPr id="21507" name="Прямоугольник 15"/>
          <p:cNvSpPr>
            <a:spLocks noChangeArrowheads="1"/>
          </p:cNvSpPr>
          <p:nvPr/>
        </p:nvSpPr>
        <p:spPr bwMode="auto">
          <a:xfrm>
            <a:off x="387350" y="2930525"/>
            <a:ext cx="6842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Arial Narrow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61963"/>
            <a:ext cx="91440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07950" y="493713"/>
            <a:ext cx="7200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89AA2"/>
                </a:solidFill>
                <a:latin typeface="Arial Narrow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315913" y="1141413"/>
            <a:ext cx="6985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Arial Narrow" pitchFamily="34" charset="0"/>
              </a:rPr>
              <a:t>Отпечаток пальца, рисунок радужной </a:t>
            </a:r>
          </a:p>
          <a:p>
            <a:r>
              <a:rPr lang="ru-RU" sz="2400" b="1">
                <a:solidFill>
                  <a:schemeClr val="bg1"/>
                </a:solidFill>
                <a:latin typeface="Arial Narrow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484188"/>
            <a:ext cx="102393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2865438"/>
            <a:ext cx="1655763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221163"/>
            <a:ext cx="936148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79388" y="4468813"/>
            <a:ext cx="3629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EE4024"/>
                </a:solidFill>
                <a:latin typeface="Arial Narrow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387350" y="4957763"/>
            <a:ext cx="6777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Arial Narrow" pitchFamily="34" charset="0"/>
              </a:rPr>
              <a:t>Фамилия, имя, отчество, дата рождения, </a:t>
            </a:r>
          </a:p>
          <a:p>
            <a:r>
              <a:rPr lang="ru-RU" sz="2400" b="1">
                <a:solidFill>
                  <a:schemeClr val="bg1"/>
                </a:solidFill>
                <a:latin typeface="Arial Narrow" pitchFamily="34" charset="0"/>
              </a:rPr>
              <a:t>место рождения, место жительства, </a:t>
            </a:r>
          </a:p>
          <a:p>
            <a:r>
              <a:rPr lang="ru-RU" sz="2400" b="1">
                <a:solidFill>
                  <a:schemeClr val="bg1"/>
                </a:solidFill>
                <a:latin typeface="Arial Narrow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6188" y="4983163"/>
            <a:ext cx="10763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Прямоугольник 46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Рисунок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549275"/>
            <a:ext cx="7696200" cy="823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332538" y="1260475"/>
            <a:ext cx="161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 Narrow" pitchFamily="34" charset="0"/>
              </a:rPr>
              <a:t>ОНЛАЙН</a:t>
            </a:r>
            <a:r>
              <a:rPr lang="ru-RU">
                <a:latin typeface="Arial Narrow" pitchFamily="34" charset="0"/>
              </a:rPr>
              <a:t>-ИГРЫ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7838" y="1676400"/>
            <a:ext cx="1776412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1663" y="1701800"/>
            <a:ext cx="3317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6413" y="2468563"/>
            <a:ext cx="3333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9475" y="476250"/>
            <a:ext cx="9620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3338" y="-366713"/>
            <a:ext cx="26416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00825" y="3565525"/>
            <a:ext cx="6604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6581775" y="3079750"/>
            <a:ext cx="2166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 Narrow" pitchFamily="34" charset="0"/>
              </a:rPr>
              <a:t>СОЦИАЛЬНЫЕ </a:t>
            </a:r>
            <a:r>
              <a:rPr lang="ru-RU">
                <a:latin typeface="Arial Narrow" pitchFamily="34" charset="0"/>
              </a:rPr>
              <a:t>СЕТИ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78663" y="4033838"/>
            <a:ext cx="76200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77125" y="3559175"/>
            <a:ext cx="7620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78588" y="4029075"/>
            <a:ext cx="5857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6316663" y="4932363"/>
            <a:ext cx="212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 Narrow" pitchFamily="34" charset="0"/>
              </a:rPr>
              <a:t>САЙТЫ </a:t>
            </a:r>
            <a:r>
              <a:rPr lang="ru-RU">
                <a:latin typeface="Arial Narrow" pitchFamily="34" charset="0"/>
              </a:rPr>
              <a:t>ЗНАКОМСТВ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57925" y="5591175"/>
            <a:ext cx="1000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86638" y="5581650"/>
            <a:ext cx="100012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439025" y="5932488"/>
            <a:ext cx="320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>
            <a:spLocks noChangeArrowheads="1"/>
          </p:cNvSpPr>
          <p:nvPr/>
        </p:nvSpPr>
        <p:spPr bwMode="auto">
          <a:xfrm>
            <a:off x="3006725" y="5708650"/>
            <a:ext cx="1565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>
                <a:latin typeface="Arial Narrow" pitchFamily="34" charset="0"/>
              </a:rPr>
              <a:t>МОБИЛЬНЫЕ </a:t>
            </a:r>
          </a:p>
          <a:p>
            <a:pPr algn="r"/>
            <a:r>
              <a:rPr lang="ru-RU">
                <a:latin typeface="Arial Narrow" pitchFamily="34" charset="0"/>
              </a:rPr>
              <a:t>ПРИЛОЖЕНИЯ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638675" y="5538788"/>
            <a:ext cx="5318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03788" y="5870575"/>
            <a:ext cx="5969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075238" y="5364163"/>
            <a:ext cx="881062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>
            <a:spLocks noChangeArrowheads="1"/>
          </p:cNvSpPr>
          <p:nvPr/>
        </p:nvSpPr>
        <p:spPr bwMode="auto">
          <a:xfrm>
            <a:off x="890588" y="4941888"/>
            <a:ext cx="1914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>
                <a:latin typeface="Arial Narrow" pitchFamily="34" charset="0"/>
              </a:rPr>
              <a:t>ВИДЕОХОСТИНГИ</a:t>
            </a:r>
            <a:endParaRPr lang="ru-RU">
              <a:latin typeface="Arial Narrow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17588" y="5383213"/>
            <a:ext cx="13414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03350" y="5649913"/>
            <a:ext cx="5715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497013" y="5880100"/>
            <a:ext cx="50323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39738" y="2725738"/>
            <a:ext cx="96361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1697038" y="3125788"/>
            <a:ext cx="963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>
                <a:latin typeface="Arial Narrow" pitchFamily="34" charset="0"/>
              </a:rPr>
              <a:t>УМНЫЕ </a:t>
            </a:r>
          </a:p>
          <a:p>
            <a:pPr algn="r"/>
            <a:r>
              <a:rPr lang="ru-RU">
                <a:latin typeface="Arial Narrow" pitchFamily="34" charset="0"/>
              </a:rPr>
              <a:t>ЧАСЫ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08013" y="3482975"/>
            <a:ext cx="43497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Прямоугольник 42"/>
          <p:cNvSpPr>
            <a:spLocks noChangeArrowheads="1"/>
          </p:cNvSpPr>
          <p:nvPr/>
        </p:nvSpPr>
        <p:spPr bwMode="auto">
          <a:xfrm>
            <a:off x="928688" y="1276350"/>
            <a:ext cx="1698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>
                <a:latin typeface="Arial Narrow" pitchFamily="34" charset="0"/>
              </a:rPr>
              <a:t>ОК, ГУГЛ… </a:t>
            </a:r>
          </a:p>
          <a:p>
            <a:pPr algn="r"/>
            <a:r>
              <a:rPr lang="ru-RU">
                <a:latin typeface="Arial Narrow" pitchFamily="34" charset="0"/>
              </a:rPr>
              <a:t>СИРИ, СКАЖИ…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46075" y="714375"/>
            <a:ext cx="906463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93725" y="808038"/>
            <a:ext cx="436563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572000" y="476250"/>
            <a:ext cx="2103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 Narrow" pitchFamily="34" charset="0"/>
              </a:rPr>
              <a:t>БИОМЕТРИЧЕСКАЯ </a:t>
            </a:r>
          </a:p>
          <a:p>
            <a:r>
              <a:rPr lang="ru-RU">
                <a:latin typeface="Arial Narrow" pitchFamily="34" charset="0"/>
              </a:rPr>
              <a:t>ИДЕНТИФИКАЦИЯ</a:t>
            </a:r>
          </a:p>
        </p:txBody>
      </p:sp>
    </p:spTree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25876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>
            <a:off x="0" y="6610350"/>
            <a:ext cx="9144000" cy="258763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485900" y="592138"/>
            <a:ext cx="720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Arial Narrow" pitchFamily="34" charset="0"/>
              </a:rPr>
              <a:t>Не используй способ разблокировки телефона </a:t>
            </a:r>
            <a:r>
              <a:rPr lang="en-US" b="1">
                <a:latin typeface="Arial Narrow" pitchFamily="34" charset="0"/>
              </a:rPr>
              <a:t/>
            </a:r>
            <a:br>
              <a:rPr lang="en-US" b="1">
                <a:latin typeface="Arial Narrow" pitchFamily="34" charset="0"/>
              </a:rPr>
            </a:br>
            <a:r>
              <a:rPr lang="ru-RU" b="1">
                <a:latin typeface="Arial Narrow" pitchFamily="34" charset="0"/>
              </a:rPr>
              <a:t>через </a:t>
            </a: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ОТПЕЧАТОК ПАЛЬЦА </a:t>
            </a:r>
            <a:r>
              <a:rPr lang="ru-RU" b="1">
                <a:latin typeface="Arial Narrow" pitchFamily="34" charset="0"/>
              </a:rPr>
              <a:t>или </a:t>
            </a:r>
            <a:r>
              <a:rPr lang="en-US" b="1">
                <a:solidFill>
                  <a:srgbClr val="FF0000"/>
                </a:solidFill>
                <a:latin typeface="Arial Narrow" pitchFamily="34" charset="0"/>
              </a:rPr>
              <a:t>FACE ID</a:t>
            </a:r>
            <a:endParaRPr lang="ru-RU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6" name="Прямоугольник 35"/>
          <p:cNvSpPr>
            <a:spLocks noChangeArrowheads="1"/>
          </p:cNvSpPr>
          <p:nvPr/>
        </p:nvSpPr>
        <p:spPr bwMode="auto">
          <a:xfrm>
            <a:off x="1485900" y="1450975"/>
            <a:ext cx="7200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Arial Narrow" pitchFamily="34" charset="0"/>
              </a:rPr>
              <a:t>Не играй в игры, при использовании которых нужно разрешить </a:t>
            </a:r>
            <a:r>
              <a:rPr lang="en-US" b="1">
                <a:latin typeface="Arial Narrow" pitchFamily="34" charset="0"/>
              </a:rPr>
              <a:t/>
            </a:r>
            <a:br>
              <a:rPr lang="en-US" b="1">
                <a:latin typeface="Arial Narrow" pitchFamily="34" charset="0"/>
              </a:rPr>
            </a:b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1500188" y="2287588"/>
            <a:ext cx="720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Arial Narrow" pitchFamily="34" charset="0"/>
              </a:rPr>
              <a:t>Установи </a:t>
            </a: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НАСТРОЙКИ</a:t>
            </a:r>
            <a:r>
              <a:rPr lang="ru-RU" b="1">
                <a:latin typeface="Arial Narrow" pitchFamily="34" charset="0"/>
              </a:rPr>
              <a:t> </a:t>
            </a: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ПРИВАТНОСТИ</a:t>
            </a:r>
            <a:r>
              <a:rPr lang="ru-RU" b="1">
                <a:latin typeface="Arial Narrow" pitchFamily="34" charset="0"/>
              </a:rPr>
              <a:t> для своего профиля </a:t>
            </a:r>
            <a:r>
              <a:rPr lang="en-US" b="1">
                <a:latin typeface="Arial Narrow" pitchFamily="34" charset="0"/>
              </a:rPr>
              <a:t/>
            </a:r>
            <a:br>
              <a:rPr lang="en-US" b="1">
                <a:latin typeface="Arial Narrow" pitchFamily="34" charset="0"/>
              </a:rPr>
            </a:br>
            <a:r>
              <a:rPr lang="ru-RU" b="1">
                <a:latin typeface="Arial Narrow" pitchFamily="34" charset="0"/>
              </a:rPr>
              <a:t>в социальной сети</a:t>
            </a: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1485900" y="3176588"/>
            <a:ext cx="720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ЗАПРЕЩАЙ ДОСТУП </a:t>
            </a:r>
            <a:r>
              <a:rPr lang="ru-RU" b="1">
                <a:latin typeface="Arial Narrow" pitchFamily="34" charset="0"/>
              </a:rPr>
              <a:t>мобильных приложений к информации, </a:t>
            </a:r>
            <a:r>
              <a:rPr lang="en-US" b="1">
                <a:latin typeface="Arial Narrow" pitchFamily="34" charset="0"/>
              </a:rPr>
              <a:t/>
            </a:r>
            <a:br>
              <a:rPr lang="en-US" b="1">
                <a:latin typeface="Arial Narrow" pitchFamily="34" charset="0"/>
              </a:rPr>
            </a:br>
            <a:r>
              <a:rPr lang="ru-RU" b="1">
                <a:latin typeface="Arial Narrow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/>
          <p:cNvSpPr>
            <a:spLocks noChangeArrowheads="1"/>
          </p:cNvSpPr>
          <p:nvPr/>
        </p:nvSpPr>
        <p:spPr bwMode="auto">
          <a:xfrm>
            <a:off x="1500188" y="3983038"/>
            <a:ext cx="7172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Arial Narrow" pitchFamily="34" charset="0"/>
              </a:rPr>
              <a:t>Заведи </a:t>
            </a: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ВТОРОЙ АДРЕС ЭЛЕКТРОННОЙ ПОЧТЫ </a:t>
            </a:r>
            <a:r>
              <a:rPr lang="en-US" b="1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b="1">
                <a:solidFill>
                  <a:srgbClr val="FF0000"/>
                </a:solidFill>
                <a:latin typeface="Arial Narrow" pitchFamily="34" charset="0"/>
              </a:rPr>
            </a:br>
            <a:r>
              <a:rPr lang="ru-RU" b="1">
                <a:latin typeface="Arial Narrow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/>
          <p:cNvSpPr>
            <a:spLocks noChangeArrowheads="1"/>
          </p:cNvSpPr>
          <p:nvPr/>
        </p:nvSpPr>
        <p:spPr bwMode="auto">
          <a:xfrm>
            <a:off x="1500188" y="4775200"/>
            <a:ext cx="7172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Arial Narrow" pitchFamily="34" charset="0"/>
              </a:rPr>
              <a:t>Если ты прокладывал маршрут при помощи </a:t>
            </a:r>
            <a:r>
              <a:rPr lang="en-US" b="1">
                <a:latin typeface="Arial Narrow" pitchFamily="34" charset="0"/>
              </a:rPr>
              <a:t>google</a:t>
            </a:r>
            <a:r>
              <a:rPr lang="ru-RU" b="1">
                <a:latin typeface="Arial Narrow" pitchFamily="34" charset="0"/>
              </a:rPr>
              <a:t>-карт, </a:t>
            </a:r>
            <a:r>
              <a:rPr lang="en-US" b="1">
                <a:latin typeface="Arial Narrow" pitchFamily="34" charset="0"/>
              </a:rPr>
              <a:t/>
            </a:r>
            <a:br>
              <a:rPr lang="en-US" b="1">
                <a:latin typeface="Arial Narrow" pitchFamily="34" charset="0"/>
              </a:rPr>
            </a:br>
            <a:r>
              <a:rPr lang="ru-RU" b="1">
                <a:latin typeface="Arial Narrow" pitchFamily="34" charset="0"/>
              </a:rPr>
              <a:t>не забудь по прибытию в пункт назначения , </a:t>
            </a: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ОТКЛЮЧИТЬ </a:t>
            </a:r>
            <a:r>
              <a:rPr lang="en-US" b="1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en-US" b="1">
                <a:solidFill>
                  <a:srgbClr val="FF0000"/>
                </a:solidFill>
                <a:latin typeface="Arial Narrow" pitchFamily="34" charset="0"/>
              </a:rPr>
            </a:b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ПЕРЕДАЧУ ГЕОДАННЫХ </a:t>
            </a:r>
            <a:r>
              <a:rPr lang="ru-RU" b="1">
                <a:latin typeface="Arial Narrow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/>
          <p:cNvSpPr>
            <a:spLocks noChangeArrowheads="1"/>
          </p:cNvSpPr>
          <p:nvPr/>
        </p:nvSpPr>
        <p:spPr bwMode="auto">
          <a:xfrm>
            <a:off x="1500188" y="5876925"/>
            <a:ext cx="7172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НЕ УКАЗЫВАЙ </a:t>
            </a:r>
            <a:r>
              <a:rPr lang="ru-RU" b="1">
                <a:latin typeface="Arial Narrow" pitchFamily="34" charset="0"/>
              </a:rPr>
              <a:t>в интернете, мобильных приложений свою </a:t>
            </a:r>
            <a:r>
              <a:rPr lang="ru-RU" b="1">
                <a:solidFill>
                  <a:srgbClr val="FF0000"/>
                </a:solidFill>
                <a:latin typeface="Arial Narrow" pitchFamily="34" charset="0"/>
              </a:rPr>
              <a:t>ГЕОЛОКАЦИЮ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260350"/>
            <a:ext cx="147637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619125"/>
            <a:ext cx="219551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3825" y="1773238"/>
            <a:ext cx="17780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2684463"/>
            <a:ext cx="147637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3850" y="3213100"/>
            <a:ext cx="21939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5375" y="4291013"/>
            <a:ext cx="177641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" y="5300663"/>
            <a:ext cx="14763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475" y="592138"/>
            <a:ext cx="549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Прямая соединительная линия 5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382588" y="487363"/>
            <a:ext cx="755650" cy="90805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32738" y="987425"/>
            <a:ext cx="11525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Прямая соединительная линия 6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7931150" y="1270000"/>
            <a:ext cx="755650" cy="90646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02613" y="2984500"/>
            <a:ext cx="61436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975" y="2463800"/>
            <a:ext cx="6572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7063" y="2147888"/>
            <a:ext cx="6572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3838" y="2525713"/>
            <a:ext cx="1220787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7643813" y="3190875"/>
            <a:ext cx="11160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4363" y="3875088"/>
            <a:ext cx="7842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6688" y="4132263"/>
            <a:ext cx="7842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72313" y="4699000"/>
            <a:ext cx="162877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886700" y="4424363"/>
            <a:ext cx="61595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98475" y="5543550"/>
            <a:ext cx="6159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5" name="Прямая соединительная линия 7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395288" y="5499100"/>
            <a:ext cx="755650" cy="90805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30988" y="739775"/>
            <a:ext cx="2690812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Александрова, Елена Ивановна</cp:lastModifiedBy>
  <cp:revision>109</cp:revision>
  <dcterms:created xsi:type="dcterms:W3CDTF">2018-05-17T08:42:44Z</dcterms:created>
  <dcterms:modified xsi:type="dcterms:W3CDTF">2018-07-12T13:00:53Z</dcterms:modified>
</cp:coreProperties>
</file>