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74B-C15C-408B-84E7-2039214FD6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C68-5325-4CE7-B494-C4EF71417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34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74B-C15C-408B-84E7-2039214FD6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C68-5325-4CE7-B494-C4EF71417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2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74B-C15C-408B-84E7-2039214FD6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C68-5325-4CE7-B494-C4EF71417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335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74B-C15C-408B-84E7-2039214FD6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C68-5325-4CE7-B494-C4EF71417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58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74B-C15C-408B-84E7-2039214FD6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C68-5325-4CE7-B494-C4EF71417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954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74B-C15C-408B-84E7-2039214FD6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C68-5325-4CE7-B494-C4EF71417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25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74B-C15C-408B-84E7-2039214FD6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C68-5325-4CE7-B494-C4EF71417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13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74B-C15C-408B-84E7-2039214FD6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C68-5325-4CE7-B494-C4EF71417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54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74B-C15C-408B-84E7-2039214FD6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C68-5325-4CE7-B494-C4EF71417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83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74B-C15C-408B-84E7-2039214FD6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2DCEC68-5325-4CE7-B494-C4EF71417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2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74B-C15C-408B-84E7-2039214FD6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C68-5325-4CE7-B494-C4EF71417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66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74B-C15C-408B-84E7-2039214FD6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C68-5325-4CE7-B494-C4EF71417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6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74B-C15C-408B-84E7-2039214FD6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C68-5325-4CE7-B494-C4EF71417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74B-C15C-408B-84E7-2039214FD6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C68-5325-4CE7-B494-C4EF71417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43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74B-C15C-408B-84E7-2039214FD6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C68-5325-4CE7-B494-C4EF71417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62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74B-C15C-408B-84E7-2039214FD6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C68-5325-4CE7-B494-C4EF71417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0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CE74B-C15C-408B-84E7-2039214FD6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C68-5325-4CE7-B494-C4EF71417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07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ACE74B-C15C-408B-84E7-2039214FD683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DCEC68-5325-4CE7-B494-C4EF71417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41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1" y="304801"/>
            <a:ext cx="10093324" cy="9779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История возникновения праздника 1 мая 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315" y="1498600"/>
            <a:ext cx="4997548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8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5" y="0"/>
            <a:ext cx="7070725" cy="4464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4700" y="4549676"/>
            <a:ext cx="952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Майские праздники имеют древнюю историю. Три тысячи лет назад жители Древней Италии поклонялись богине Майе — покровительнице земли и плодородия. В честь нее последний месяц весны назвали маем, а в его первый день устраивались гулянья и торжества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900" y="165100"/>
            <a:ext cx="74295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История праздника 1 Мая в России начинается в 1890 году. Это произошло в Варшаве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Вдохновившись примером американских коллег, действиями поляков, российские рабочие постепенно пришли к мысли о начале акций протестов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Первые массовые демонстрации пролетариата были отмечены в 1897 году, когда праздник приобрёл политический окрас.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Но, несмотря на то, что Праздник труда был официально признан властями, массовые гулянья ещё долго носили неформальный характер. 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Только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в 1901 году был замечены первые лозунги, открыто требовавшие смены власти. К 1912 году количество представителей пролетариата, участвовавших в майских демонстрациях, достигло 400 тысяч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 уже в 1917 году целые миллионы людей шагали по улицам, требуя свержения царской власти. Именно в этом году российский праздник стал носить официальный характер, а демонстрации и парады начали проводить открыто.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660" y="1054100"/>
            <a:ext cx="325534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3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911" y="266700"/>
            <a:ext cx="10018713" cy="1752599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Как отмечали праздник 1 мая в разных странах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09" y="1649730"/>
            <a:ext cx="3786189" cy="23317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85" y="1733550"/>
            <a:ext cx="3990837" cy="2247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86" y="4372355"/>
            <a:ext cx="3990837" cy="2332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0" y="4372355"/>
            <a:ext cx="3786189" cy="23325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41" y="2766315"/>
            <a:ext cx="36195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4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52" y="168147"/>
            <a:ext cx="8397748" cy="46445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5219700"/>
            <a:ext cx="9207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Последняя официальная первомайская демонстрация прошла 1 мая 1990 года, незадолго перед распадом СССР. 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 1992 году, по политическим соображениям, День международной солидарности трудящихся был переименован в «Праздник весны и труда».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0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5800" y="622300"/>
            <a:ext cx="3987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Первого мая твои ожидания Сбудутся точно. И только старания </a:t>
            </a:r>
          </a:p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 этом помогут, ведь труд — это сила. </a:t>
            </a:r>
          </a:p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Только она путь к победам открыла! </a:t>
            </a:r>
          </a:p>
          <a:p>
            <a:endParaRPr lang="ru-RU" sz="2200" dirty="0" smtClean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Пусть удаются задумки любые, Счастье растет, как цветы полевые, </a:t>
            </a:r>
          </a:p>
          <a:p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А для печали не станет причины, Будут доступны все в мире вершины! </a:t>
            </a:r>
            <a:endParaRPr lang="ru-RU" sz="22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44" y="197757"/>
            <a:ext cx="4553712" cy="31350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44" y="3650343"/>
            <a:ext cx="4553712" cy="31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21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119</TotalTime>
  <Words>284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Corbel</vt:lpstr>
      <vt:lpstr>Параллакс</vt:lpstr>
      <vt:lpstr>История возникновения праздника 1 мая </vt:lpstr>
      <vt:lpstr>Презентация PowerPoint</vt:lpstr>
      <vt:lpstr>Презентация PowerPoint</vt:lpstr>
      <vt:lpstr>Как отмечали праздник 1 мая в разных странах 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праздника 1 мая </dc:title>
  <dc:creator>RePack by Diakov</dc:creator>
  <cp:lastModifiedBy>RePack by Diakov</cp:lastModifiedBy>
  <cp:revision>4</cp:revision>
  <dcterms:created xsi:type="dcterms:W3CDTF">2021-04-27T09:28:37Z</dcterms:created>
  <dcterms:modified xsi:type="dcterms:W3CDTF">2021-04-27T11:28:28Z</dcterms:modified>
</cp:coreProperties>
</file>