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AF3D4C-EF60-4532-8F17-DA81C978E096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3A9688-AAC2-4DCC-AED7-DE5E7384B92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4290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chemeClr val="tx1"/>
                </a:solidFill>
                <a:latin typeface="+mn-lt"/>
              </a:rPr>
              <a:t>«Культура поведения закладывается в семье»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6626" name="AutoShape 2" descr="http://newtut.ru/photos/zanyatiya-dlya-detey-5-6-let-na-temu-semya-i-sotsium-721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bom-bom.ru/wp-content/uploads/2014/02/zavt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79" y="4365104"/>
            <a:ext cx="3202673" cy="214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://szo.spr.ru/price_img/2016-03/4860598/756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267744" cy="1511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http://profilaktika.tomsk.ru/wp-content/uploads/2014/10/roditeli_de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528" y="4437112"/>
            <a:ext cx="4248472" cy="2209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772400" cy="1362456"/>
          </a:xfrm>
        </p:spPr>
        <p:txBody>
          <a:bodyPr/>
          <a:lstStyle/>
          <a:p>
            <a:r>
              <a:rPr lang="ru-RU" dirty="0" smtClean="0"/>
              <a:t>А.С. Макаренко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«Не думайте, что вы воспитываете ребёнка только тогда, когда с ним разговариваете или поучаете его, или приказываете ему. Вы воспитываете в каждый момент вашей жизни, даже тогда, когда вас нет дома. Как вы одеваетесь, как вы разговариваете с другими людьми… , как вы радуетесь, или печалитесь, как вы обращаетесь с друзьями и с врагами. Как вы смеётесь, читаете газету – всё это имеет для ребёнка большое значение…  	А если дома вы грубы, или хвастливы, или пьянствуете, а ещё хуже, если вы оскорбляете мать, вам уже не нужно думать о воспитании: вы уже воспитываете ваших детей и воспитываете плохо, и никакие самые лучшие советы и методы вам не помогут».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ropagor.ru/assets/files/2015/07/s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676456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Особое внимание родители должны обратить на тон, которым они разговаривают со своими детьми. Раздражённый тон, повышенный голос, постоянные насмешки – такое обращение с детьми, если оно стало нормой, рано или поздно усваивается ими. Он станет также обращаться и с родителями.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knigarazuma.ru/src/uploads/8c59471ee9e4b3628c649ba12b740ea8/69f24e0aaff64057b3b0e167568f4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212976"/>
            <a:ext cx="384042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nasslagdenie.ru/wp-content/uploads/2013/05/1343974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15/09/21/9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4680520" cy="3120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И стоит задуматься, не умерить ли свой гнев по отношению к детям, дабы не воспитывать в </a:t>
            </a:r>
            <a:r>
              <a:rPr lang="ru-RU" sz="3200" b="1" u="sng" dirty="0" smtClean="0">
                <a:solidFill>
                  <a:schemeClr val="tx1"/>
                </a:solidFill>
              </a:rPr>
              <a:t>нём чёрствость, грубость,  жестокость</a:t>
            </a:r>
            <a:r>
              <a:rPr lang="ru-RU" sz="3200" b="1" dirty="0" smtClean="0">
                <a:solidFill>
                  <a:schemeClr val="tx1"/>
                </a:solidFill>
              </a:rPr>
              <a:t>. Большую роль в воспитании культуры поведения играют семейные традиции, культурный уровень родителей, старших. </a:t>
            </a:r>
            <a:r>
              <a:rPr lang="ru-RU" sz="3200" dirty="0" smtClean="0"/>
              <a:t>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Будьте к своему ребёнку в меру добры и требовательны, если хотите чего-нибудь  добиться. Сохраните в себе всё самое хорошее и передайте  это детям. Прежде чем дать оценку действиям, постарайтесь вникнуть в ситуацию. Не делайте поспешных выводов. Верится, что каждый из вас сегодня о многом подумал и решил что-то изменить в общении с детьми. Хочется всем пожелать только успехов в воспитании детей.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slide.ru/images/26/32728/736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словам А.П.Чехова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«В человеке должно быть всё прекрасно: и лицо, и одежда, и душа, и мысли». 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поведения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– это  широкое многогранное понятие, раскрывающее сущность моральных норм в отношении к людям, к природе, к труду, к предметам материальной и духовной культуры, к самому себе.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Задачи родителей в воспитании культуры поведения у детей: 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704664"/>
            <a:ext cx="8712968" cy="41533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7300" b="1" dirty="0" smtClean="0"/>
              <a:t>- воспитание уважения к людям и результатам их труда;      </a:t>
            </a:r>
          </a:p>
          <a:p>
            <a:pPr algn="just"/>
            <a:r>
              <a:rPr lang="ru-RU" sz="7300" b="1" dirty="0" smtClean="0"/>
              <a:t>- правила поведения и хорошие манеры в гостях, дома, на общественных местах;      </a:t>
            </a:r>
          </a:p>
          <a:p>
            <a:pPr algn="just"/>
            <a:r>
              <a:rPr lang="ru-RU" sz="7300" b="1" dirty="0" smtClean="0"/>
              <a:t> - культура речи ребёнка. </a:t>
            </a:r>
            <a:r>
              <a:rPr lang="ru-RU" sz="6500" b="1" dirty="0" smtClean="0"/>
              <a:t>  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800" dirty="0" smtClean="0">
                <a:solidFill>
                  <a:srgbClr val="FFC000"/>
                </a:solidFill>
              </a:rPr>
              <a:t>Воспитанный человек – это человек, который умеет хорошо вести себя.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8650160" cy="3964696"/>
          </a:xfrm>
        </p:spPr>
        <p:txBody>
          <a:bodyPr>
            <a:noAutofit/>
          </a:bodyPr>
          <a:lstStyle/>
          <a:p>
            <a:pPr algn="just"/>
            <a:r>
              <a:rPr lang="ru-RU" sz="3200" b="1" u="sng" dirty="0" smtClean="0">
                <a:solidFill>
                  <a:schemeClr val="bg1"/>
                </a:solidFill>
              </a:rPr>
              <a:t>Воспитанность</a:t>
            </a:r>
            <a:r>
              <a:rPr lang="ru-RU" sz="3200" b="1" dirty="0" smtClean="0">
                <a:solidFill>
                  <a:schemeClr val="bg1"/>
                </a:solidFill>
              </a:rPr>
              <a:t>-качество личности,  в котором органически слиты культура общения, культура внешности и культура удовлетворения потребностей. Ядром в этой триаде является </a:t>
            </a:r>
            <a:r>
              <a:rPr lang="ru-RU" sz="3200" b="1" i="1" dirty="0" smtClean="0">
                <a:solidFill>
                  <a:srgbClr val="FF0000"/>
                </a:solidFill>
              </a:rPr>
              <a:t>культура общения. </a:t>
            </a:r>
            <a:r>
              <a:rPr lang="ru-RU" sz="3200" b="1" dirty="0" smtClean="0">
                <a:solidFill>
                  <a:schemeClr val="bg1"/>
                </a:solidFill>
              </a:rPr>
              <a:t>Воспитанность человека, его хорошие манеры, его уважение к другим и самому себе начинается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в детстве.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Формируется характер, выбираются друзья, складываются взаимоотношения с близкими, друзьями, вырабатываются нормы поведения, а главное – закладываются традиции семейного воспитания.</a:t>
            </a:r>
            <a:endParaRPr lang="ru-RU" sz="3600" b="1" dirty="0"/>
          </a:p>
        </p:txBody>
      </p:sp>
      <p:pic>
        <p:nvPicPr>
          <p:cNvPr id="9218" name="Picture 2" descr="http://464.sadiknn.ru/files/2014/10/semeynyie-tradi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067944" cy="271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neboleem.net/images/stories2/deti/semejnoe-vospitanie-detej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3888432" cy="2839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6669360"/>
          </a:xfrm>
        </p:spPr>
        <p:txBody>
          <a:bodyPr>
            <a:normAutofit fontScale="90000"/>
          </a:bodyPr>
          <a:lstStyle/>
          <a:p>
            <a:pPr marL="514350" lvl="0" indent="-514350" algn="just"/>
            <a:r>
              <a:rPr lang="ru-RU" sz="3200" b="1" dirty="0" smtClean="0">
                <a:solidFill>
                  <a:schemeClr val="tx1"/>
                </a:solidFill>
              </a:rPr>
              <a:t>      1)    Первая – некоторые родители считают, что учить ребёнка культуре поведения, красивым манерам нужно в подростковом возрасте, а то и в юношеском. Это, конечно неверно.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2) Вторая ошибка родителей – ребёнка воспитывают в атмосфере вседозволенности. Он не знает слово «нельзя». Никаких запретов никогда и нигде – ни дома, ни в гостях, ни на улице. С самого раннего детства ребёнок должен понять взаимоотношение и взаимосвязь «нельзя», «можно».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3058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u="sng" dirty="0" smtClean="0">
                <a:solidFill>
                  <a:schemeClr val="tx1"/>
                </a:solidFill>
              </a:rPr>
              <a:t>Культура одежды, речи, поведения </a:t>
            </a:r>
            <a:r>
              <a:rPr lang="ru-RU" sz="3100" b="1" dirty="0" smtClean="0">
                <a:solidFill>
                  <a:schemeClr val="tx1"/>
                </a:solidFill>
              </a:rPr>
              <a:t>– всё это слагаемые культуры человека, которая закладывается в самом раннем детстве и развивается на протяжении всей его жизни. </a:t>
            </a:r>
            <a:r>
              <a:rPr lang="ru-RU" sz="3100" b="1" i="1" dirty="0" smtClean="0">
                <a:solidFill>
                  <a:schemeClr val="tx1"/>
                </a:solidFill>
              </a:rPr>
              <a:t>Дети чрезвычайно подражательны и усваивают те модели поведения, которые в них закладывает семья</a:t>
            </a:r>
            <a:r>
              <a:rPr lang="ru-RU" sz="4000" i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://www.playcast.ru/uploads/2011/12/11/2919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427984" cy="2928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s1.maminklub.lv/cache/cf/9b/cf9b247020bb292e6f0650a204825d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8943" y="3429000"/>
            <a:ext cx="3903537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giznyata.ru/wp-content/uploads/2012/10/poslushnyiy-rebe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2047"/>
            <a:ext cx="2520280" cy="292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Дети склонны к подражанию. Они наблюдают за взрослыми, их поведением, разговорами, взаимоотношениями.   Если родители внимательны друг к другу, приветливы, вежливы, предупредительны, верны своему слову, то их дети, как правило, вырастают хорошо воспитанными.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vitrina.kg/upload/article/full/foto1370924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4048125" cy="268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684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«Культура поведения закладывается в семье» </vt:lpstr>
      <vt:lpstr>По словам А.П.Чехова</vt:lpstr>
      <vt:lpstr>Культура поведения</vt:lpstr>
      <vt:lpstr> Задачи родителей в воспитании культуры поведения у детей:  </vt:lpstr>
      <vt:lpstr>Воспитанный человек – это человек, который умеет хорошо вести себя.</vt:lpstr>
      <vt:lpstr>Формируется характер, выбираются друзья, складываются взаимоотношения с близкими, друзьями, вырабатываются нормы поведения, а главное – закладываются традиции семейного воспитания.</vt:lpstr>
      <vt:lpstr>      1)    Первая – некоторые родители считают, что учить ребёнка культуре поведения, красивым манерам нужно в подростковом возрасте, а то и в юношеском. Это, конечно неверно.   2) Вторая ошибка родителей – ребёнка воспитывают в атмосфере вседозволенности. Он не знает слово «нельзя». Никаких запретов никогда и нигде – ни дома, ни в гостях, ни на улице. С самого раннего детства ребёнок должен понять взаимоотношение и взаимосвязь «нельзя», «можно».  </vt:lpstr>
      <vt:lpstr>Культура одежды, речи, поведения – всё это слагаемые культуры человека, которая закладывается в самом раннем детстве и развивается на протяжении всей его жизни. Дети чрезвычайно подражательны и усваивают те модели поведения, которые в них закладывает семья.  </vt:lpstr>
      <vt:lpstr>Дети склонны к подражанию. Они наблюдают за взрослыми, их поведением, разговорами, взаимоотношениями.   Если родители внимательны друг к другу, приветливы, вежливы, предупредительны, верны своему слову, то их дети, как правило, вырастают хорошо воспитанными.  </vt:lpstr>
      <vt:lpstr>А.С. Макаренко</vt:lpstr>
      <vt:lpstr>Презентация PowerPoint</vt:lpstr>
      <vt:lpstr>Особое внимание родители должны обратить на тон, которым они разговаривают со своими детьми. Раздражённый тон, повышенный голос, постоянные насмешки – такое обращение с детьми, если оно стало нормой, рано или поздно усваивается ими. Он станет также обращаться и с родителями.</vt:lpstr>
      <vt:lpstr>И стоит задуматься, не умерить ли свой гнев по отношению к детям, дабы не воспитывать в нём чёрствость, грубость,  жестокость. Большую роль в воспитании культуры поведения играют семейные традиции, культурный уровень родителей, старших.  </vt:lpstr>
      <vt:lpstr>Будьте к своему ребёнку в меру добры и требовательны, если хотите чего-нибудь  добиться. Сохраните в себе всё самое хорошее и передайте  это детям. Прежде чем дать оценку действиям, постарайтесь вникнуть в ситуацию. Не делайте поспешных выводов. Верится, что каждый из вас сегодня о многом подумал и решил что-то изменить в общении с детьми. Хочется всем пожелать только успехов в воспитании детей.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«Культура поведения закладывается в семье»</dc:title>
  <dc:creator>user</dc:creator>
  <cp:lastModifiedBy>user</cp:lastModifiedBy>
  <cp:revision>3</cp:revision>
  <dcterms:created xsi:type="dcterms:W3CDTF">2017-02-09T12:59:21Z</dcterms:created>
  <dcterms:modified xsi:type="dcterms:W3CDTF">2023-01-17T09:29:17Z</dcterms:modified>
</cp:coreProperties>
</file>